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369C81-7185-4F7F-8A8A-E8DBDB286E91}" v="2" dt="2026-03-27T13:59:08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74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517AD-15E5-4FD8-AA5F-0BEDFC61A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B9FC87-C276-4C01-9E92-825464136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66B44-8971-4FB1-9595-80B131A5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DAC2B-223B-4302-81A1-7CB990B5C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B6058-066D-48B3-A3F5-4C5536D4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1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5FF88-836F-404B-87F9-521ECD02C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949566-0BE9-492F-80D1-DED3C6CE6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EE133-B49F-429A-9C19-4FCEF1F25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CE9FE-7E97-408F-B9B0-CD9B753E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2E619-59E5-4B21-80CA-AEF54655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08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CC07B8-10C8-4157-91B0-A154D66EE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EC427E-4893-40CF-ACDC-6D30F612C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BA49D-395F-49C8-9AE2-093FE27D2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9686C-A02B-48E3-8984-C6EE0312C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0161A-C31D-4DFC-9456-C4D208AEB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654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BA667-07D4-43ED-8ACC-EB86E943C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5F134-44CC-4B2E-9C83-ADA2F353C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4C175-541E-4BD8-9A52-ED26C883D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8AE77-695C-4872-9AFD-169001AB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65B49-5B62-4718-B373-834A8AB59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5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9669-7A01-4911-910E-6FE4EA61D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BCF6C-F59C-4CC8-92D9-64EBA3C02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D4A82-BAA3-4A70-A70C-B04CF8B1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0E201-AE64-430E-B25B-9413D27A9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A83F4-2E9C-462C-B51B-B7824CB11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1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6D37C-CB21-47FE-9AA7-7013C4782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A3B17-5CD6-468A-8F78-AE6BFBE53C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E3CCC9-D457-4B92-9678-17C151BB1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CEDC4-9434-4FE0-9A86-3F09E947C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291A23-EF39-4131-B8EF-F999705BD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86C3E-F5B0-4225-8535-C046295C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65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09DF3-8C79-490D-AA72-AA1818B5A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A280C-23CB-4303-97DF-CCC887E6E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76EAE-F270-4CF5-8EC6-E6526DC68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B5B1E0-EB23-4182-9F61-D0A764C01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09110D-2873-42A5-88AB-F68326F92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F1E392-98B4-4760-A810-63EBA2C94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7F2D0E-8391-449F-ACBB-9233A2CF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56AB46-1EDE-4BF2-B74F-2703B0FF6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17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EDEC3-4BF8-4A88-924D-7F05F001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918E78-9A65-4830-BFB9-F292822F2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515A4-56C2-4A12-9007-3E28521F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043183-544D-4053-9E0C-EC5F5F7FF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2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BCA7F2-BCD8-443F-87BD-F54E2F28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4B513E-7A8C-471B-82A0-D430E0329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2906E-7DB7-4D70-9883-F0DFC323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55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79F48-EF15-42CD-85AC-215499319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CCB59-2EBD-4B9F-8C4C-9FD04A5C3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7B0488-87C6-41DA-9B94-ADA26F210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F3B6A-28EF-4B6C-80EE-9F466DCF4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47E08-F744-4E01-975E-2A9A3C2C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CF12E-E6AE-4C43-A559-6DDB08119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5A702-ECC7-4D26-B741-A071B4EB0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B8E917-7533-4FA5-B008-07B3C99814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086B0C-A982-475F-B338-5DE480C52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795C9-0E0C-4894-9913-11E248D21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B72B3-00D3-48B9-8076-C3F7D965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1180F-3E45-463E-B109-FD816B20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89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9CAEA-7388-4EBC-BEFF-CE16DD8C6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1C57C-D6C0-4731-AF5F-602738098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96A35-0487-42E1-B829-D4B1D7A97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16D0B-3C5A-46D1-9DAF-1EA7D9536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92A70-44A0-4987-9A8C-8C6EBD4D7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52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y.airthgames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01E07C5-7CBB-4D5A-9DD3-5E4BD29E9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88" y="154572"/>
            <a:ext cx="1803168" cy="84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A4491F-5297-46BB-806A-C439F7E96EE7}"/>
              </a:ext>
            </a:extLst>
          </p:cNvPr>
          <p:cNvSpPr txBox="1"/>
          <p:nvPr/>
        </p:nvSpPr>
        <p:spPr>
          <a:xfrm>
            <a:off x="124275" y="1029857"/>
            <a:ext cx="22111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i="1" dirty="0">
                <a:latin typeface="Papyrus" panose="03070502060502030205" pitchFamily="66" charset="0"/>
              </a:rPr>
              <a:t>Always held on the Fourth Saturday in July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06AF80-419A-43A9-BE56-B7871B11A8F1}"/>
              </a:ext>
            </a:extLst>
          </p:cNvPr>
          <p:cNvSpPr txBox="1"/>
          <p:nvPr/>
        </p:nvSpPr>
        <p:spPr>
          <a:xfrm>
            <a:off x="3683356" y="168840"/>
            <a:ext cx="454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j-lt"/>
              </a:rPr>
              <a:t>Heavy Events Entry Form – Junior Competition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638E2A-16EC-422C-8401-0E85EC5EEFA8}"/>
              </a:ext>
            </a:extLst>
          </p:cNvPr>
          <p:cNvSpPr txBox="1"/>
          <p:nvPr/>
        </p:nvSpPr>
        <p:spPr>
          <a:xfrm>
            <a:off x="2785384" y="576544"/>
            <a:ext cx="64087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Competition commences at 10.30am prompt.  Held under R.S.H.G.A. and </a:t>
            </a:r>
            <a:r>
              <a:rPr lang="en-GB" sz="1000" b="1" dirty="0" err="1"/>
              <a:t>Airth</a:t>
            </a:r>
            <a:r>
              <a:rPr lang="en-GB" sz="1000" b="1" dirty="0"/>
              <a:t> Highland Games Rules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519D0D5-5B1B-4CBD-9B79-983E1B6D9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557898"/>
              </p:ext>
            </p:extLst>
          </p:nvPr>
        </p:nvGraphicFramePr>
        <p:xfrm>
          <a:off x="190690" y="1716269"/>
          <a:ext cx="4742360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2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4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5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46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4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6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3674">
                  <a:extLst>
                    <a:ext uri="{9D8B030D-6E8A-4147-A177-3AD203B41FA5}">
                      <a16:colId xmlns:a16="http://schemas.microsoft.com/office/drawing/2014/main" val="3595826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  <a:r>
                        <a:rPr lang="en-GB" sz="1000" baseline="30000" dirty="0"/>
                        <a:t>st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</a:t>
                      </a:r>
                      <a:r>
                        <a:rPr lang="en-GB" sz="1000" baseline="30000" dirty="0"/>
                        <a:t>nd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3</a:t>
                      </a:r>
                      <a:r>
                        <a:rPr lang="en-GB" sz="1000" baseline="30000" dirty="0"/>
                        <a:t>rd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4</a:t>
                      </a:r>
                      <a:r>
                        <a:rPr lang="en-GB" sz="1000" baseline="30000" dirty="0"/>
                        <a:t>th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5</a:t>
                      </a:r>
                      <a:r>
                        <a:rPr lang="en-GB" sz="1000" baseline="30000" dirty="0"/>
                        <a:t>th</a:t>
                      </a:r>
                      <a:r>
                        <a:rPr lang="en-GB" sz="1000" baseline="0" dirty="0"/>
                        <a:t>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6th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232"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Shot Putt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Scots Hammer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Weight for 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/>
                        <a:t>Tossing the Caber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05D84B9-B508-4460-90C2-A242B35E7490}"/>
              </a:ext>
            </a:extLst>
          </p:cNvPr>
          <p:cNvSpPr txBox="1"/>
          <p:nvPr/>
        </p:nvSpPr>
        <p:spPr>
          <a:xfrm>
            <a:off x="6095347" y="1166476"/>
            <a:ext cx="5189388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Rules: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must report to the Heavy Events Official to register before 10.00am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All competitors are reminded that random drug tests may be taken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Entry Fee of</a:t>
            </a:r>
            <a:r>
              <a:rPr lang="en-GB" sz="1000" b="1" dirty="0"/>
              <a:t> £5.00 </a:t>
            </a:r>
            <a:r>
              <a:rPr lang="en-GB" sz="1000" dirty="0"/>
              <a:t>must be paid before start of competition for entering one or all events by cheque or bank transfer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must enter before the start of the competition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must only practice for the hammer event within the designated safety cage perimeter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Kilts must be worn during the competition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will be issued a number to display onto kilt</a:t>
            </a:r>
          </a:p>
          <a:p>
            <a:endParaRPr lang="en-GB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4D5DDD-2823-4121-A657-9C8A8B58C295}"/>
              </a:ext>
            </a:extLst>
          </p:cNvPr>
          <p:cNvSpPr txBox="1"/>
          <p:nvPr/>
        </p:nvSpPr>
        <p:spPr>
          <a:xfrm>
            <a:off x="6095347" y="2807035"/>
            <a:ext cx="56569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Declaration:</a:t>
            </a: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agree to submit to the jurisdiction of the R.S.H.G.A. and </a:t>
            </a:r>
            <a:r>
              <a:rPr lang="en-GB" sz="1000" dirty="0" err="1"/>
              <a:t>Airth</a:t>
            </a:r>
            <a:r>
              <a:rPr lang="en-GB" sz="1000" dirty="0"/>
              <a:t> Highland Games on all matters relating to this entry and abide by their rules and regulations.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understand that these events are physically demanding and I compete entirely at my own risk.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declare that I have trained and practised for all the events at this competition and I am in good physical condition.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declare that I’m proficient enough to compete without endangering myself or anyone else.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will examine all the equipment before participating to ensure that it is safe and satisfactory.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accept that I am entirely responsible and will not hold any of the organisers, sponsors, officials or any of their agents responsible in the event of any accidents, however they may occur.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98A2707-7440-49B4-A5D3-CE391A5CDA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860901"/>
              </p:ext>
            </p:extLst>
          </p:nvPr>
        </p:nvGraphicFramePr>
        <p:xfrm>
          <a:off x="190690" y="3699405"/>
          <a:ext cx="5189388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4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5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sz="900" dirty="0"/>
                        <a:t>Event </a:t>
                      </a:r>
                      <a:r>
                        <a:rPr lang="en-GB" sz="900" baseline="0" dirty="0"/>
                        <a:t> Entry Form </a:t>
                      </a:r>
                      <a:endParaRPr lang="en-GB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959">
                <a:tc>
                  <a:txBody>
                    <a:bodyPr/>
                    <a:lstStyle/>
                    <a:p>
                      <a:r>
                        <a:rPr lang="en-GB" sz="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900" dirty="0"/>
                        <a:t>Address</a:t>
                      </a:r>
                    </a:p>
                    <a:p>
                      <a:endParaRPr lang="en-GB" sz="900" dirty="0"/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900"/>
                        <a:t>RSHGA Registration Number</a:t>
                      </a:r>
                      <a:endParaRPr lang="en-GB" sz="900" dirty="0"/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392">
                <a:tc>
                  <a:txBody>
                    <a:bodyPr/>
                    <a:lstStyle/>
                    <a:p>
                      <a:r>
                        <a:rPr lang="en-GB" sz="900" dirty="0"/>
                        <a:t>Entry</a:t>
                      </a:r>
                      <a:r>
                        <a:rPr lang="en-GB" sz="900" baseline="0" dirty="0"/>
                        <a:t> Fee enclosed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900" dirty="0"/>
                        <a:t>Signature</a:t>
                      </a:r>
                      <a:endParaRPr lang="en-GB" sz="900" baseline="0" dirty="0"/>
                    </a:p>
                    <a:p>
                      <a:r>
                        <a:rPr lang="en-GB" sz="900" baseline="0" dirty="0"/>
                        <a:t>Agreeing to rules and declaration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F3AA745-E968-4AB4-8CDD-590A3A602719}"/>
              </a:ext>
            </a:extLst>
          </p:cNvPr>
          <p:cNvSpPr txBox="1"/>
          <p:nvPr/>
        </p:nvSpPr>
        <p:spPr>
          <a:xfrm>
            <a:off x="6096654" y="4501837"/>
            <a:ext cx="590465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To Enter:</a:t>
            </a:r>
          </a:p>
          <a:p>
            <a:r>
              <a:rPr lang="en-GB" sz="1000" b="1" dirty="0"/>
              <a:t>Entry Fee of £5 payable by bank transfer to </a:t>
            </a:r>
            <a:r>
              <a:rPr lang="en-GB" sz="1000" b="1" dirty="0" err="1"/>
              <a:t>Airth</a:t>
            </a:r>
            <a:r>
              <a:rPr lang="en-GB" sz="1000" b="1" dirty="0"/>
              <a:t> Highland Gathering</a:t>
            </a:r>
          </a:p>
          <a:p>
            <a:r>
              <a:rPr lang="en-GB" sz="1000" b="1" dirty="0"/>
              <a:t>Account number 00617991 sort code 832032 </a:t>
            </a:r>
          </a:p>
          <a:p>
            <a:r>
              <a:rPr lang="en-GB" sz="1000" b="1" dirty="0"/>
              <a:t>(please include your name</a:t>
            </a:r>
            <a:r>
              <a:rPr lang="en-GB" sz="1100" b="1" dirty="0"/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0DD8FC-399E-4E74-B49B-FF2693C28D7D}"/>
              </a:ext>
            </a:extLst>
          </p:cNvPr>
          <p:cNvSpPr txBox="1"/>
          <p:nvPr/>
        </p:nvSpPr>
        <p:spPr>
          <a:xfrm>
            <a:off x="6095347" y="5282606"/>
            <a:ext cx="518938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All entry forms must be sent with confirmation of payment to:</a:t>
            </a:r>
          </a:p>
          <a:p>
            <a:endParaRPr lang="en-GB" sz="1100" b="1" dirty="0"/>
          </a:p>
          <a:p>
            <a:r>
              <a:rPr lang="en-GB" sz="1100" b="1" dirty="0"/>
              <a:t>Emma Gillanders</a:t>
            </a:r>
          </a:p>
          <a:p>
            <a:r>
              <a:rPr lang="en-GB" sz="1100" b="1" dirty="0"/>
              <a:t>116 Kennedy Way</a:t>
            </a:r>
          </a:p>
          <a:p>
            <a:r>
              <a:rPr lang="en-GB" sz="1100" b="1" dirty="0"/>
              <a:t>Airth, FK2 8GG</a:t>
            </a:r>
          </a:p>
          <a:p>
            <a:endParaRPr lang="en-GB" sz="1100" b="1" dirty="0"/>
          </a:p>
          <a:p>
            <a:r>
              <a:rPr lang="en-GB" sz="1100" b="1" dirty="0">
                <a:hlinkClick r:id="rId3"/>
              </a:rPr>
              <a:t>secretary.airthgames@gmail.com</a:t>
            </a:r>
            <a:r>
              <a:rPr lang="en-GB" sz="11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4266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418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Papyrus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Gillanders, Emma (People and Transformation)</dc:creator>
  <cp:lastModifiedBy>Gillanders, Emma (People)</cp:lastModifiedBy>
  <cp:revision>5</cp:revision>
  <dcterms:created xsi:type="dcterms:W3CDTF">2022-06-15T18:56:43Z</dcterms:created>
  <dcterms:modified xsi:type="dcterms:W3CDTF">2026-03-27T13:59:24Z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09d0b2-6d33-4c82-936b-54b95b5f3a9b_Enabled">
    <vt:lpwstr>true</vt:lpwstr>
  </property>
  <property fmtid="{D5CDD505-2E9C-101B-9397-08002B2CF9AE}" pid="3" name="MSIP_Label_8a09d0b2-6d33-4c82-936b-54b95b5f3a9b_SetDate">
    <vt:lpwstr>2026-03-27T13:58:02Z</vt:lpwstr>
  </property>
  <property fmtid="{D5CDD505-2E9C-101B-9397-08002B2CF9AE}" pid="4" name="MSIP_Label_8a09d0b2-6d33-4c82-936b-54b95b5f3a9b_Method">
    <vt:lpwstr>Privileged</vt:lpwstr>
  </property>
  <property fmtid="{D5CDD505-2E9C-101B-9397-08002B2CF9AE}" pid="5" name="MSIP_Label_8a09d0b2-6d33-4c82-936b-54b95b5f3a9b_Name">
    <vt:lpwstr>Public1</vt:lpwstr>
  </property>
  <property fmtid="{D5CDD505-2E9C-101B-9397-08002B2CF9AE}" pid="6" name="MSIP_Label_8a09d0b2-6d33-4c82-936b-54b95b5f3a9b_SiteId">
    <vt:lpwstr>7c917db0-71f2-438e-9554-388ffcab8764</vt:lpwstr>
  </property>
  <property fmtid="{D5CDD505-2E9C-101B-9397-08002B2CF9AE}" pid="7" name="MSIP_Label_8a09d0b2-6d33-4c82-936b-54b95b5f3a9b_ActionId">
    <vt:lpwstr>9931bbb9-889a-4cd0-9b21-e75b76eed0a4</vt:lpwstr>
  </property>
  <property fmtid="{D5CDD505-2E9C-101B-9397-08002B2CF9AE}" pid="8" name="MSIP_Label_8a09d0b2-6d33-4c82-936b-54b95b5f3a9b_ContentBits">
    <vt:lpwstr>0</vt:lpwstr>
  </property>
  <property fmtid="{D5CDD505-2E9C-101B-9397-08002B2CF9AE}" pid="9" name="MSIP_Label_8a09d0b2-6d33-4c82-936b-54b95b5f3a9b_Tag">
    <vt:lpwstr>10, 0, 1, 1</vt:lpwstr>
  </property>
</Properties>
</file>